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89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08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6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0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18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19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62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81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1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36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AECD-4188-4C52-9464-604AEE856E22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B8DA-2A7A-4182-9EEE-18C29CF83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0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goo.gl/forms/QiWF5zmnQ17srV8R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485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18403" y="273680"/>
            <a:ext cx="4541560" cy="972923"/>
          </a:xfrm>
        </p:spPr>
        <p:txBody>
          <a:bodyPr>
            <a:normAutofit/>
          </a:bodyPr>
          <a:lstStyle/>
          <a:p>
            <a:r>
              <a:rPr kumimoji="1" lang="ja-JP" altLang="en-US" sz="2700" dirty="0" smtClean="0">
                <a:solidFill>
                  <a:schemeClr val="bg1"/>
                </a:solidFill>
              </a:rPr>
              <a:t>チーム医療推進協議会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3200" dirty="0" smtClean="0">
                <a:solidFill>
                  <a:schemeClr val="bg1"/>
                </a:solidFill>
              </a:rPr>
            </a:br>
            <a:r>
              <a:rPr lang="ja-JP" altLang="en-US" sz="3200" dirty="0" smtClean="0">
                <a:solidFill>
                  <a:schemeClr val="bg1"/>
                </a:solidFill>
              </a:rPr>
              <a:t>平成</a:t>
            </a:r>
            <a:r>
              <a:rPr lang="en-US" altLang="ja-JP" sz="3200" b="1" dirty="0">
                <a:solidFill>
                  <a:schemeClr val="bg1"/>
                </a:solidFill>
              </a:rPr>
              <a:t>29</a:t>
            </a:r>
            <a:r>
              <a:rPr lang="ja-JP" altLang="en-US" sz="3200" dirty="0" smtClean="0">
                <a:solidFill>
                  <a:schemeClr val="bg1"/>
                </a:solidFill>
              </a:rPr>
              <a:t>年度 第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2</a:t>
            </a:r>
            <a:r>
              <a:rPr lang="ja-JP" altLang="en-US" sz="3200" dirty="0" smtClean="0">
                <a:solidFill>
                  <a:schemeClr val="bg1"/>
                </a:solidFill>
              </a:rPr>
              <a:t>回研修会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4815" y="6206508"/>
            <a:ext cx="6321285" cy="356454"/>
          </a:xfrm>
          <a:gradFill flip="none" rotWithShape="1">
            <a:gsLst>
              <a:gs pos="1400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kumimoji="1" lang="ja-JP" altLang="en-US" sz="2000" dirty="0" smtClean="0">
                <a:solidFill>
                  <a:schemeClr val="bg1"/>
                </a:solidFill>
              </a:rPr>
              <a:t> 第２部　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14:00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15:00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9332" y="1340631"/>
            <a:ext cx="65995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500" dirty="0" smtClean="0">
                <a:solidFill>
                  <a:srgbClr val="FFFF00"/>
                </a:solidFill>
                <a:latin typeface="Calibri Light" panose="020F0302020204030204"/>
                <a:cs typeface="+mj-cs"/>
              </a:rPr>
              <a:t>テーマ：「いま、あらためてチーム医療</a:t>
            </a:r>
            <a:r>
              <a:rPr lang="ja-JP" altLang="en-US" sz="2500" dirty="0">
                <a:solidFill>
                  <a:srgbClr val="FFFF00"/>
                </a:solidFill>
                <a:latin typeface="Calibri Light" panose="020F0302020204030204"/>
                <a:cs typeface="+mj-cs"/>
              </a:rPr>
              <a:t>を考える</a:t>
            </a:r>
            <a:r>
              <a:rPr lang="ja-JP" altLang="en-US" sz="2400" dirty="0" smtClean="0">
                <a:solidFill>
                  <a:srgbClr val="FFFF00"/>
                </a:solidFill>
                <a:latin typeface="Calibri Light" panose="020F0302020204030204"/>
                <a:cs typeface="+mj-cs"/>
              </a:rPr>
              <a:t>」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34815" y="4909930"/>
            <a:ext cx="6354828" cy="383480"/>
          </a:xfrm>
          <a:prstGeom prst="rect">
            <a:avLst/>
          </a:prstGeom>
          <a:gradFill flip="none" rotWithShape="1">
            <a:gsLst>
              <a:gs pos="31500">
                <a:srgbClr val="60943D"/>
              </a:gs>
              <a:gs pos="1500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 第１部　</a:t>
            </a:r>
            <a:r>
              <a:rPr lang="en-US" altLang="ja-JP" sz="2000" dirty="0" smtClean="0">
                <a:solidFill>
                  <a:schemeClr val="bg1"/>
                </a:solidFill>
              </a:rPr>
              <a:t>13:00</a:t>
            </a:r>
            <a:r>
              <a:rPr lang="ja-JP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</a:rPr>
              <a:t>14:00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68358" y="7490162"/>
            <a:ext cx="6321284" cy="330022"/>
          </a:xfrm>
          <a:prstGeom prst="rect">
            <a:avLst/>
          </a:prstGeom>
          <a:gradFill>
            <a:gsLst>
              <a:gs pos="21000">
                <a:schemeClr val="accent6">
                  <a:lumMod val="67000"/>
                </a:schemeClr>
              </a:gs>
              <a:gs pos="5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 第３部　</a:t>
            </a:r>
            <a:r>
              <a:rPr lang="en-US" altLang="ja-JP" sz="2000" dirty="0" smtClean="0">
                <a:solidFill>
                  <a:schemeClr val="bg1"/>
                </a:solidFill>
              </a:rPr>
              <a:t>15:00</a:t>
            </a:r>
            <a:r>
              <a:rPr lang="ja-JP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</a:rPr>
              <a:t>16:00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66528" y="5368084"/>
            <a:ext cx="2524537" cy="3599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/>
              <a:t>～行政の立場から～</a:t>
            </a:r>
            <a:endParaRPr lang="ja-JP" altLang="en-US" sz="2000" dirty="0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566528" y="6673392"/>
            <a:ext cx="3240157" cy="3599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/>
              <a:t>～医療提供側の立場から～</a:t>
            </a:r>
            <a:endParaRPr lang="ja-JP" altLang="en-US" sz="2000" dirty="0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566528" y="7917024"/>
            <a:ext cx="3240157" cy="3599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/>
              <a:t>～医療を受ける立場から～</a:t>
            </a:r>
            <a:endParaRPr lang="ja-JP" altLang="en-US" sz="2000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129208" y="8783270"/>
            <a:ext cx="6599581" cy="108285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800" dirty="0">
                <a:solidFill>
                  <a:schemeClr val="bg1"/>
                </a:solidFill>
              </a:rPr>
              <a:t>　</a:t>
            </a:r>
            <a:r>
              <a:rPr lang="ja-JP" altLang="en-US" sz="800" dirty="0" smtClean="0">
                <a:solidFill>
                  <a:schemeClr val="bg1"/>
                </a:solidFill>
              </a:rPr>
              <a:t>　　　</a:t>
            </a:r>
            <a:endParaRPr lang="en-US" altLang="ja-JP" sz="800" dirty="0" smtClean="0">
              <a:solidFill>
                <a:schemeClr val="bg1"/>
              </a:solidFill>
            </a:endParaRPr>
          </a:p>
          <a:p>
            <a:pPr algn="l"/>
            <a:r>
              <a:rPr lang="ja-JP" altLang="en-US" sz="800" dirty="0">
                <a:solidFill>
                  <a:schemeClr val="bg1"/>
                </a:solidFill>
              </a:rPr>
              <a:t>　</a:t>
            </a:r>
            <a:r>
              <a:rPr lang="ja-JP" altLang="en-US" sz="800" dirty="0" smtClean="0">
                <a:solidFill>
                  <a:schemeClr val="bg1"/>
                </a:solidFill>
              </a:rPr>
              <a:t>　　　　　　　　　　　　　   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チーム医療推進協議会のＨＰよりお申し込み下さい</a:t>
            </a:r>
            <a:endParaRPr lang="en-US" altLang="ja-JP" sz="1200" b="1" dirty="0" smtClean="0">
              <a:solidFill>
                <a:schemeClr val="bg1"/>
              </a:solidFill>
            </a:endParaRPr>
          </a:p>
          <a:p>
            <a:pPr algn="l"/>
            <a:r>
              <a:rPr lang="ja-JP" altLang="en-US" sz="1200" dirty="0" smtClean="0">
                <a:solidFill>
                  <a:schemeClr val="bg1"/>
                </a:solidFill>
              </a:rPr>
              <a:t>　　　　　　　　　　</a:t>
            </a:r>
            <a:r>
              <a:rPr lang="en-US" altLang="ja-JP" sz="1200" dirty="0" smtClean="0">
                <a:solidFill>
                  <a:schemeClr val="bg1"/>
                </a:solidFill>
              </a:rPr>
              <a:t>【</a:t>
            </a:r>
            <a:endParaRPr lang="en-US" altLang="ja-JP" sz="1200" dirty="0" smtClean="0"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1200" dirty="0" smtClean="0">
                <a:solidFill>
                  <a:schemeClr val="bg1"/>
                </a:solidFill>
              </a:rPr>
              <a:t>　　　　　　　　　　　　　　　　　　　　　　　　　　又は右の</a:t>
            </a:r>
            <a:r>
              <a:rPr lang="en-US" altLang="ja-JP" sz="1200" dirty="0" smtClean="0">
                <a:solidFill>
                  <a:schemeClr val="bg1"/>
                </a:solidFill>
              </a:rPr>
              <a:t>QR</a:t>
            </a:r>
            <a:r>
              <a:rPr lang="ja-JP" altLang="en-US" sz="1200" dirty="0" smtClean="0">
                <a:solidFill>
                  <a:schemeClr val="bg1"/>
                </a:solidFill>
              </a:rPr>
              <a:t>コードからもアクセスできます</a:t>
            </a:r>
            <a:r>
              <a:rPr lang="en-US" altLang="ja-JP" sz="1200" dirty="0" smtClean="0">
                <a:solidFill>
                  <a:schemeClr val="bg1"/>
                </a:solidFill>
              </a:rPr>
              <a:t>】</a:t>
            </a:r>
            <a:r>
              <a:rPr lang="ja-JP" altLang="en-US" sz="1200" dirty="0" smtClean="0">
                <a:solidFill>
                  <a:schemeClr val="bg1"/>
                </a:solidFill>
              </a:rPr>
              <a:t>　　　　　　　　　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652256" y="2575897"/>
            <a:ext cx="5625548" cy="73688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開催場所：帝京平成大学中野キャンパス　</a:t>
            </a:r>
            <a:r>
              <a:rPr lang="en-US" altLang="ja-JP" sz="2000" dirty="0" smtClean="0">
                <a:solidFill>
                  <a:schemeClr val="bg1"/>
                </a:solidFill>
              </a:rPr>
              <a:t>225</a:t>
            </a:r>
            <a:r>
              <a:rPr lang="ja-JP" altLang="en-US" sz="2000" dirty="0" smtClean="0">
                <a:solidFill>
                  <a:schemeClr val="bg1"/>
                </a:solidFill>
              </a:rPr>
              <a:t>教室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　　　　　　　　　　東京都中野区中野</a:t>
            </a:r>
            <a:r>
              <a:rPr lang="en-US" altLang="ja-JP" sz="2000" dirty="0">
                <a:solidFill>
                  <a:schemeClr val="bg1"/>
                </a:solidFill>
              </a:rPr>
              <a:t>4</a:t>
            </a:r>
            <a:r>
              <a:rPr lang="ja-JP" altLang="en-US" sz="2000" dirty="0" smtClean="0">
                <a:solidFill>
                  <a:schemeClr val="bg1"/>
                </a:solidFill>
              </a:rPr>
              <a:t>丁目</a:t>
            </a:r>
            <a:r>
              <a:rPr lang="en-US" altLang="ja-JP" sz="2000" dirty="0" smtClean="0">
                <a:solidFill>
                  <a:schemeClr val="bg1"/>
                </a:solidFill>
              </a:rPr>
              <a:t>21-2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672135" y="2099104"/>
            <a:ext cx="5605669" cy="37153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日　　　時：平成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30</a:t>
            </a:r>
            <a:r>
              <a:rPr lang="ja-JP" altLang="en-US" sz="2000" dirty="0" smtClean="0">
                <a:solidFill>
                  <a:schemeClr val="bg1"/>
                </a:solidFill>
              </a:rPr>
              <a:t>年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2</a:t>
            </a:r>
            <a:r>
              <a:rPr lang="ja-JP" altLang="en-US" sz="2000" dirty="0" smtClean="0">
                <a:solidFill>
                  <a:schemeClr val="bg1"/>
                </a:solidFill>
              </a:rPr>
              <a:t>月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25</a:t>
            </a:r>
            <a:r>
              <a:rPr lang="ja-JP" altLang="en-US" sz="2000" dirty="0" smtClean="0">
                <a:solidFill>
                  <a:schemeClr val="bg1"/>
                </a:solidFill>
              </a:rPr>
              <a:t>日（日） </a:t>
            </a:r>
            <a:r>
              <a:rPr lang="en-US" altLang="ja-JP" sz="2000" dirty="0" smtClean="0">
                <a:solidFill>
                  <a:schemeClr val="bg1"/>
                </a:solidFill>
              </a:rPr>
              <a:t>13:00</a:t>
            </a:r>
            <a:r>
              <a:rPr lang="ja-JP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</a:rPr>
              <a:t>16:00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1169092" y="5715368"/>
            <a:ext cx="5108712" cy="3785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厚生労働省　医務技監　　</a:t>
            </a:r>
            <a:r>
              <a:rPr lang="ja-JP" altLang="en-US" sz="2400" b="1" dirty="0" smtClean="0"/>
              <a:t>鈴木　康裕</a:t>
            </a:r>
            <a:endParaRPr lang="ja-JP" altLang="en-US" sz="24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1520687" y="6981494"/>
            <a:ext cx="4757117" cy="3205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日本病院会 会長　　</a:t>
            </a:r>
            <a:r>
              <a:rPr lang="ja-JP" altLang="en-US" sz="2400" b="1" dirty="0" smtClean="0"/>
              <a:t>相澤　孝夫</a:t>
            </a:r>
            <a:endParaRPr lang="ja-JP" altLang="en-US" sz="2400" b="1" dirty="0"/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86966" y="8260699"/>
            <a:ext cx="6180898" cy="3051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全国がん患者団体連合会 理事長　　</a:t>
            </a:r>
            <a:r>
              <a:rPr lang="ja-JP" altLang="en-US" sz="2400" b="1" dirty="0" smtClean="0"/>
              <a:t>天野　慎介</a:t>
            </a:r>
            <a:endParaRPr lang="ja-JP" altLang="en-US" sz="2400" b="1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652256" y="3419431"/>
            <a:ext cx="5625548" cy="39511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定　　　員：２５０名（先着順、定員になり次第締切</a:t>
            </a:r>
            <a:r>
              <a:rPr lang="ja-JP" altLang="en-US" dirty="0" smtClean="0">
                <a:solidFill>
                  <a:schemeClr val="bg1"/>
                </a:solidFill>
              </a:rPr>
              <a:t>）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652256" y="3953144"/>
            <a:ext cx="5605668" cy="78859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参  加  費：無　料　</a:t>
            </a:r>
            <a:r>
              <a:rPr lang="en-US" altLang="ja-JP" sz="2000" dirty="0" smtClean="0">
                <a:solidFill>
                  <a:schemeClr val="bg1"/>
                </a:solidFill>
              </a:rPr>
              <a:t>【</a:t>
            </a:r>
            <a:r>
              <a:rPr lang="ja-JP" altLang="en-US" sz="2000" dirty="0" smtClean="0">
                <a:solidFill>
                  <a:schemeClr val="bg1"/>
                </a:solidFill>
              </a:rPr>
              <a:t>事前登録制</a:t>
            </a:r>
            <a:r>
              <a:rPr lang="en-US" altLang="ja-JP" sz="2000" dirty="0" smtClean="0">
                <a:solidFill>
                  <a:schemeClr val="bg1"/>
                </a:solidFill>
              </a:rPr>
              <a:t>】</a:t>
            </a:r>
          </a:p>
          <a:p>
            <a:pPr algn="l"/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</a:rPr>
              <a:t>～事前</a:t>
            </a:r>
            <a:r>
              <a:rPr lang="ja-JP" altLang="en-US" sz="2400" dirty="0">
                <a:solidFill>
                  <a:srgbClr val="FFFF00"/>
                </a:solidFill>
              </a:rPr>
              <a:t>参加登録</a:t>
            </a:r>
            <a:r>
              <a:rPr lang="ja-JP" altLang="en-US" sz="2400" dirty="0" smtClean="0">
                <a:solidFill>
                  <a:srgbClr val="FFFF00"/>
                </a:solidFill>
              </a:rPr>
              <a:t>は </a:t>
            </a:r>
            <a:r>
              <a:rPr lang="en-US" altLang="ja-JP" sz="2400" dirty="0" smtClean="0">
                <a:solidFill>
                  <a:srgbClr val="FFFF00"/>
                </a:solidFill>
              </a:rPr>
              <a:t>2</a:t>
            </a:r>
            <a:r>
              <a:rPr lang="ja-JP" altLang="en-US" sz="2400" dirty="0" smtClean="0">
                <a:solidFill>
                  <a:srgbClr val="FFFF00"/>
                </a:solidFill>
              </a:rPr>
              <a:t>月</a:t>
            </a:r>
            <a:r>
              <a:rPr lang="en-US" altLang="ja-JP" sz="2400" dirty="0" smtClean="0">
                <a:solidFill>
                  <a:srgbClr val="FFFF00"/>
                </a:solidFill>
              </a:rPr>
              <a:t>16</a:t>
            </a:r>
            <a:r>
              <a:rPr lang="ja-JP" altLang="en-US" sz="2400" dirty="0" smtClean="0">
                <a:solidFill>
                  <a:srgbClr val="FFFF00"/>
                </a:solidFill>
              </a:rPr>
              <a:t>日まで受付～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815" y="8962238"/>
            <a:ext cx="8002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申込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方法</a:t>
            </a:r>
            <a:endParaRPr kumimoji="1" lang="ja-JP" altLang="en-US" sz="2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75" y="8921526"/>
            <a:ext cx="850867" cy="850867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23802" y="9309487"/>
            <a:ext cx="3153427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4"/>
              </a:rPr>
              <a:t>https://goo.gl/forms/QiWF5zmnQ17srV8R2</a:t>
            </a:r>
            <a:endParaRPr kumimoji="0" lang="en-US" altLang="ja-JP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7778" y1="33138" x2="59195" y2="42815"/>
                        <a14:foregroundMark x1="70690" y1="56305" x2="70690" y2="56305"/>
                        <a14:foregroundMark x1="66858" y1="71261" x2="66858" y2="71261"/>
                        <a14:foregroundMark x1="74521" y1="72141" x2="74521" y2="72141"/>
                        <a14:foregroundMark x1="68391" y1="78592" x2="68391" y2="78592"/>
                        <a14:foregroundMark x1="19540" y1="50147" x2="19540" y2="50147"/>
                        <a14:foregroundMark x1="11877" y1="56891" x2="11877" y2="56891"/>
                        <a14:foregroundMark x1="17816" y1="59531" x2="17816" y2="59531"/>
                        <a14:foregroundMark x1="34674" y1="51906" x2="34674" y2="51906"/>
                        <a14:foregroundMark x1="43870" y1="52199" x2="49808" y2="50147"/>
                        <a14:foregroundMark x1="33908" y1="8211" x2="17625" y2="8211"/>
                        <a14:foregroundMark x1="33142" y1="12023" x2="17433" y2="27273"/>
                        <a14:foregroundMark x1="21648" y1="14663" x2="6130" y2="37537"/>
                        <a14:foregroundMark x1="22031" y1="3812" x2="9579" y2="25220"/>
                        <a14:foregroundMark x1="23755" y1="25513" x2="3065" y2="52493"/>
                        <a14:foregroundMark x1="4023" y1="45455" x2="5939" y2="69795"/>
                        <a14:foregroundMark x1="8238" y1="70968" x2="14751" y2="72434"/>
                        <a14:foregroundMark x1="14751" y1="73021" x2="29119" y2="59238"/>
                        <a14:foregroundMark x1="75096" y1="57185" x2="75096" y2="57185"/>
                        <a14:foregroundMark x1="73180" y1="56598" x2="73180" y2="56598"/>
                        <a14:foregroundMark x1="17625" y1="77419" x2="17625" y2="77419"/>
                        <a14:foregroundMark x1="4215" y1="90029" x2="4215" y2="90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7" y="245241"/>
            <a:ext cx="1528572" cy="9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72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チーム医療推進協議会 平成29年度 第2回研修会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チーム医療推進協議会 平成29年度第2回研修会</dc:title>
  <dc:creator>北村善明</dc:creator>
  <cp:lastModifiedBy>北村善明</cp:lastModifiedBy>
  <cp:revision>32</cp:revision>
  <cp:lastPrinted>2017-11-23T01:41:53Z</cp:lastPrinted>
  <dcterms:created xsi:type="dcterms:W3CDTF">2017-11-19T00:29:56Z</dcterms:created>
  <dcterms:modified xsi:type="dcterms:W3CDTF">2017-11-27T06:08:30Z</dcterms:modified>
</cp:coreProperties>
</file>